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20"/>
  </p:notesMasterIdLst>
  <p:handoutMasterIdLst>
    <p:handoutMasterId r:id="rId21"/>
  </p:handoutMasterIdLst>
  <p:sldIdLst>
    <p:sldId id="259" r:id="rId3"/>
    <p:sldId id="260" r:id="rId4"/>
    <p:sldId id="263" r:id="rId5"/>
    <p:sldId id="306" r:id="rId6"/>
    <p:sldId id="305" r:id="rId7"/>
    <p:sldId id="304" r:id="rId8"/>
    <p:sldId id="265" r:id="rId9"/>
    <p:sldId id="307" r:id="rId10"/>
    <p:sldId id="294" r:id="rId11"/>
    <p:sldId id="299" r:id="rId12"/>
    <p:sldId id="280" r:id="rId13"/>
    <p:sldId id="283" r:id="rId14"/>
    <p:sldId id="308" r:id="rId15"/>
    <p:sldId id="301" r:id="rId16"/>
    <p:sldId id="293" r:id="rId17"/>
    <p:sldId id="290" r:id="rId18"/>
    <p:sldId id="29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BAC6"/>
    <a:srgbClr val="B5C8E9"/>
    <a:srgbClr val="A6C9E8"/>
    <a:srgbClr val="4E66E0"/>
    <a:srgbClr val="0D184C"/>
    <a:srgbClr val="8697EA"/>
    <a:srgbClr val="4B77CA"/>
    <a:srgbClr val="B6D7E7"/>
    <a:srgbClr val="354144"/>
    <a:srgbClr val="498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0" autoAdjust="0"/>
    <p:restoredTop sz="95799"/>
  </p:normalViewPr>
  <p:slideViewPr>
    <p:cSldViewPr snapToGrid="0">
      <p:cViewPr varScale="1">
        <p:scale>
          <a:sx n="111" d="100"/>
          <a:sy n="111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4FC7F4-3E98-46F1-A148-D48F1E4421E7}" type="doc">
      <dgm:prSet loTypeId="urn:microsoft.com/office/officeart/2005/8/layout/vList2" loCatId="process" qsTypeId="urn:microsoft.com/office/officeart/2005/8/quickstyle/simple3" qsCatId="simple" csTypeId="urn:microsoft.com/office/officeart/2005/8/colors/accent1_2" csCatId="accent1" phldr="1"/>
      <dgm:spPr/>
    </dgm:pt>
    <dgm:pt modelId="{BFF918E7-775F-4051-9339-E4B8D7364F7C}">
      <dgm:prSet phldrT="[텍스트]"/>
      <dgm:spPr/>
      <dgm:t>
        <a:bodyPr/>
        <a:lstStyle/>
        <a:p>
          <a:pPr algn="ctr" latinLnBrk="1"/>
          <a:r>
            <a: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Microsoft Windows</a:t>
          </a:r>
        </a:p>
        <a:p>
          <a:pPr algn="ctr" latinLnBrk="1"/>
          <a:r>
            <a: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Ubuntu 16.04LTS    Mac OS X – El </a:t>
          </a:r>
          <a:r>
            <a:rPr lang="en-US" altLang="ko-KR" b="1" dirty="0" err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capitan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84A4E38-DA3B-45AB-B3D1-4B3A4E83C0F7}" type="parTrans" cxnId="{E0E6D680-F599-4891-9189-88181AFE8FA2}">
      <dgm:prSet/>
      <dgm:spPr/>
      <dgm:t>
        <a:bodyPr/>
        <a:lstStyle/>
        <a:p>
          <a:pPr algn="ctr" latinLnBrk="1"/>
          <a:endParaRPr lang="ko-KR" altLang="en-US"/>
        </a:p>
      </dgm:t>
    </dgm:pt>
    <dgm:pt modelId="{98B4C2CD-4572-405B-A18C-4BA52BAAF1E8}" type="sibTrans" cxnId="{E0E6D680-F599-4891-9189-88181AFE8FA2}">
      <dgm:prSet/>
      <dgm:spPr/>
      <dgm:t>
        <a:bodyPr/>
        <a:lstStyle/>
        <a:p>
          <a:pPr algn="ctr" latinLnBrk="1"/>
          <a:endParaRPr lang="ko-KR" altLang="en-US"/>
        </a:p>
      </dgm:t>
    </dgm:pt>
    <dgm:pt modelId="{DB283501-0D2E-4A9D-8A2D-6EFF76473895}">
      <dgm:prSet phldrT="[텍스트]"/>
      <dgm:spPr/>
      <dgm:t>
        <a:bodyPr/>
        <a:lstStyle/>
        <a:p>
          <a:pPr algn="ctr" latinLnBrk="1"/>
          <a:r>
            <a:rPr lang="en-US" altLang="ko-KR" b="1" dirty="0" err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PyCharm</a:t>
          </a:r>
          <a:r>
            <a: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, Vim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78F762F-08BD-4C7F-9724-4EB7DED344B4}" type="parTrans" cxnId="{0A1043E4-82A8-4D82-9DF2-6F4E0A06FC36}">
      <dgm:prSet/>
      <dgm:spPr/>
      <dgm:t>
        <a:bodyPr/>
        <a:lstStyle/>
        <a:p>
          <a:pPr algn="ctr" latinLnBrk="1"/>
          <a:endParaRPr lang="ko-KR" altLang="en-US"/>
        </a:p>
      </dgm:t>
    </dgm:pt>
    <dgm:pt modelId="{6DB70BB8-BFFC-49A6-986E-35AF66BA7814}" type="sibTrans" cxnId="{0A1043E4-82A8-4D82-9DF2-6F4E0A06FC36}">
      <dgm:prSet/>
      <dgm:spPr/>
      <dgm:t>
        <a:bodyPr/>
        <a:lstStyle/>
        <a:p>
          <a:pPr algn="ctr" latinLnBrk="1"/>
          <a:endParaRPr lang="ko-KR" altLang="en-US"/>
        </a:p>
      </dgm:t>
    </dgm:pt>
    <dgm:pt modelId="{25C79C2A-5D07-4E1B-95F7-AB0AFFF8D2E8}">
      <dgm:prSet phldrT="[텍스트]"/>
      <dgm:spPr/>
      <dgm:t>
        <a:bodyPr/>
        <a:lstStyle/>
        <a:p>
          <a:pPr algn="ctr" latinLnBrk="1"/>
          <a:r>
            <a: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Python3, HTML5, </a:t>
          </a:r>
          <a:r>
            <a:rPr lang="en-US" altLang="ko-KR" b="1" dirty="0" err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Javascript</a:t>
          </a:r>
          <a:r>
            <a: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, Bash script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C7C137D-B828-4016-8922-615887AEADEA}" type="parTrans" cxnId="{E7ACB023-20C1-4B1C-9350-5CB48024CEDB}">
      <dgm:prSet/>
      <dgm:spPr/>
      <dgm:t>
        <a:bodyPr/>
        <a:lstStyle/>
        <a:p>
          <a:pPr algn="ctr" latinLnBrk="1"/>
          <a:endParaRPr lang="ko-KR" altLang="en-US"/>
        </a:p>
      </dgm:t>
    </dgm:pt>
    <dgm:pt modelId="{E73F4F26-1DF8-443C-9C47-E58C06AEC8B1}" type="sibTrans" cxnId="{E7ACB023-20C1-4B1C-9350-5CB48024CEDB}">
      <dgm:prSet/>
      <dgm:spPr/>
      <dgm:t>
        <a:bodyPr/>
        <a:lstStyle/>
        <a:p>
          <a:pPr algn="ctr" latinLnBrk="1"/>
          <a:endParaRPr lang="ko-KR" altLang="en-US"/>
        </a:p>
      </dgm:t>
    </dgm:pt>
    <dgm:pt modelId="{4EC4DE56-2D88-D84A-92C2-0A676B9DB830}" type="pres">
      <dgm:prSet presAssocID="{C24FC7F4-3E98-46F1-A148-D48F1E4421E7}" presName="linear" presStyleCnt="0">
        <dgm:presLayoutVars>
          <dgm:animLvl val="lvl"/>
          <dgm:resizeHandles val="exact"/>
        </dgm:presLayoutVars>
      </dgm:prSet>
      <dgm:spPr/>
    </dgm:pt>
    <dgm:pt modelId="{32EEFAC1-C061-4048-AC44-0B27145F2CA9}" type="pres">
      <dgm:prSet presAssocID="{BFF918E7-775F-4051-9339-E4B8D7364F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A2201B-6312-3E4F-B8A7-8C95209B07CA}" type="pres">
      <dgm:prSet presAssocID="{98B4C2CD-4572-405B-A18C-4BA52BAAF1E8}" presName="spacer" presStyleCnt="0"/>
      <dgm:spPr/>
    </dgm:pt>
    <dgm:pt modelId="{202E680F-16E7-CB4C-BAD1-14830141B814}" type="pres">
      <dgm:prSet presAssocID="{DB283501-0D2E-4A9D-8A2D-6EFF764738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BC0BB6-D851-A344-A5A5-03A45464685B}" type="pres">
      <dgm:prSet presAssocID="{6DB70BB8-BFFC-49A6-986E-35AF66BA7814}" presName="spacer" presStyleCnt="0"/>
      <dgm:spPr/>
    </dgm:pt>
    <dgm:pt modelId="{B6D6DB11-CCF2-174A-A9CB-2E8D071D3520}" type="pres">
      <dgm:prSet presAssocID="{25C79C2A-5D07-4E1B-95F7-AB0AFFF8D2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1043E4-82A8-4D82-9DF2-6F4E0A06FC36}" srcId="{C24FC7F4-3E98-46F1-A148-D48F1E4421E7}" destId="{DB283501-0D2E-4A9D-8A2D-6EFF76473895}" srcOrd="1" destOrd="0" parTransId="{F78F762F-08BD-4C7F-9724-4EB7DED344B4}" sibTransId="{6DB70BB8-BFFC-49A6-986E-35AF66BA7814}"/>
    <dgm:cxn modelId="{E0E6D680-F599-4891-9189-88181AFE8FA2}" srcId="{C24FC7F4-3E98-46F1-A148-D48F1E4421E7}" destId="{BFF918E7-775F-4051-9339-E4B8D7364F7C}" srcOrd="0" destOrd="0" parTransId="{384A4E38-DA3B-45AB-B3D1-4B3A4E83C0F7}" sibTransId="{98B4C2CD-4572-405B-A18C-4BA52BAAF1E8}"/>
    <dgm:cxn modelId="{64288E9D-2F86-E94F-802E-BC0EBCF255E1}" type="presOf" srcId="{25C79C2A-5D07-4E1B-95F7-AB0AFFF8D2E8}" destId="{B6D6DB11-CCF2-174A-A9CB-2E8D071D3520}" srcOrd="0" destOrd="0" presId="urn:microsoft.com/office/officeart/2005/8/layout/vList2"/>
    <dgm:cxn modelId="{E7ACB023-20C1-4B1C-9350-5CB48024CEDB}" srcId="{C24FC7F4-3E98-46F1-A148-D48F1E4421E7}" destId="{25C79C2A-5D07-4E1B-95F7-AB0AFFF8D2E8}" srcOrd="2" destOrd="0" parTransId="{8C7C137D-B828-4016-8922-615887AEADEA}" sibTransId="{E73F4F26-1DF8-443C-9C47-E58C06AEC8B1}"/>
    <dgm:cxn modelId="{BF3D1F4A-433C-6D48-8E6F-B06370955E9E}" type="presOf" srcId="{C24FC7F4-3E98-46F1-A148-D48F1E4421E7}" destId="{4EC4DE56-2D88-D84A-92C2-0A676B9DB830}" srcOrd="0" destOrd="0" presId="urn:microsoft.com/office/officeart/2005/8/layout/vList2"/>
    <dgm:cxn modelId="{07B37E24-01EB-7C43-BB5C-5A2364B0F85F}" type="presOf" srcId="{BFF918E7-775F-4051-9339-E4B8D7364F7C}" destId="{32EEFAC1-C061-4048-AC44-0B27145F2CA9}" srcOrd="0" destOrd="0" presId="urn:microsoft.com/office/officeart/2005/8/layout/vList2"/>
    <dgm:cxn modelId="{0F4A9F77-7CE1-1D42-B0AE-F8D8229FB39B}" type="presOf" srcId="{DB283501-0D2E-4A9D-8A2D-6EFF76473895}" destId="{202E680F-16E7-CB4C-BAD1-14830141B814}" srcOrd="0" destOrd="0" presId="urn:microsoft.com/office/officeart/2005/8/layout/vList2"/>
    <dgm:cxn modelId="{3338490A-DFFA-AF47-9506-F50899C81B8A}" type="presParOf" srcId="{4EC4DE56-2D88-D84A-92C2-0A676B9DB830}" destId="{32EEFAC1-C061-4048-AC44-0B27145F2CA9}" srcOrd="0" destOrd="0" presId="urn:microsoft.com/office/officeart/2005/8/layout/vList2"/>
    <dgm:cxn modelId="{4084102A-3EB0-5243-9B45-DD1D495F0BFE}" type="presParOf" srcId="{4EC4DE56-2D88-D84A-92C2-0A676B9DB830}" destId="{FFA2201B-6312-3E4F-B8A7-8C95209B07CA}" srcOrd="1" destOrd="0" presId="urn:microsoft.com/office/officeart/2005/8/layout/vList2"/>
    <dgm:cxn modelId="{77B3DD44-CD76-7648-9F88-230BB3ABAE7D}" type="presParOf" srcId="{4EC4DE56-2D88-D84A-92C2-0A676B9DB830}" destId="{202E680F-16E7-CB4C-BAD1-14830141B814}" srcOrd="2" destOrd="0" presId="urn:microsoft.com/office/officeart/2005/8/layout/vList2"/>
    <dgm:cxn modelId="{1FCD1BA6-2DC4-F04B-B34F-30BE98F61DEA}" type="presParOf" srcId="{4EC4DE56-2D88-D84A-92C2-0A676B9DB830}" destId="{EDBC0BB6-D851-A344-A5A5-03A45464685B}" srcOrd="3" destOrd="0" presId="urn:microsoft.com/office/officeart/2005/8/layout/vList2"/>
    <dgm:cxn modelId="{2A5EA7A0-CF00-FA4C-BD59-126B1E062F59}" type="presParOf" srcId="{4EC4DE56-2D88-D84A-92C2-0A676B9DB830}" destId="{B6D6DB11-CCF2-174A-A9CB-2E8D071D352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EFAC1-C061-4048-AC44-0B27145F2CA9}">
      <dsp:nvSpPr>
        <dsp:cNvPr id="0" name=""/>
        <dsp:cNvSpPr/>
      </dsp:nvSpPr>
      <dsp:spPr>
        <a:xfrm>
          <a:off x="0" y="22371"/>
          <a:ext cx="7788878" cy="1375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Microsoft Windows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Ubuntu 16.04LTS    Mac OS X – El </a:t>
          </a:r>
          <a:r>
            <a:rPr lang="en-US" altLang="ko-KR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capitan</a:t>
          </a:r>
          <a:endParaRPr lang="ko-KR" altLang="en-US" sz="24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7167" y="89538"/>
        <a:ext cx="7654544" cy="1241586"/>
      </dsp:txXfrm>
    </dsp:sp>
    <dsp:sp modelId="{202E680F-16E7-CB4C-BAD1-14830141B814}">
      <dsp:nvSpPr>
        <dsp:cNvPr id="0" name=""/>
        <dsp:cNvSpPr/>
      </dsp:nvSpPr>
      <dsp:spPr>
        <a:xfrm>
          <a:off x="0" y="1467411"/>
          <a:ext cx="7788878" cy="1375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PyCharm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, Vim</a:t>
          </a:r>
          <a:endParaRPr lang="ko-KR" altLang="en-US" sz="24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7167" y="1534578"/>
        <a:ext cx="7654544" cy="1241586"/>
      </dsp:txXfrm>
    </dsp:sp>
    <dsp:sp modelId="{B6D6DB11-CCF2-174A-A9CB-2E8D071D3520}">
      <dsp:nvSpPr>
        <dsp:cNvPr id="0" name=""/>
        <dsp:cNvSpPr/>
      </dsp:nvSpPr>
      <dsp:spPr>
        <a:xfrm>
          <a:off x="0" y="2912451"/>
          <a:ext cx="7788878" cy="1375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Python3, HTML5, </a:t>
          </a:r>
          <a:r>
            <a:rPr lang="en-US" altLang="ko-KR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Javascript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rPr>
            <a:t>, Bash script</a:t>
          </a:r>
          <a:endParaRPr lang="ko-KR" altLang="en-US" sz="24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7167" y="2979618"/>
        <a:ext cx="7654544" cy="1241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F1072-1052-41B0-8C8C-62263A2D5418}" type="datetimeFigureOut">
              <a:rPr lang="ko-KR" altLang="en-US" smtClean="0"/>
              <a:t>2016-10-14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47645-BA63-4CA0-B737-BFEECA3D1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21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E151E-1B03-49AB-9951-6F2C386922CD}" type="datetimeFigureOut">
              <a:rPr lang="ko-KR" altLang="en-US" smtClean="0"/>
              <a:t>2016-10-14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8CB-14AE-40DE-B269-6137613E78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90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76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36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2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1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7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9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0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1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3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9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7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3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9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8CB-14AE-40DE-B269-6137613E78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9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80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05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26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01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9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1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65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9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1333A-7D48-4BF7-B91E-E34F13D6011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685800" y="471257"/>
            <a:ext cx="102873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6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awML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tiff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gif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3265713" y="1091682"/>
            <a:ext cx="5803641" cy="4338734"/>
          </a:xfrm>
          <a:prstGeom prst="frame">
            <a:avLst>
              <a:gd name="adj1" fmla="val 34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5712" y="1445167"/>
            <a:ext cx="580364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DRAW</a:t>
            </a:r>
          </a:p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ML</a:t>
            </a:r>
            <a:endParaRPr lang="ko-KR" altLang="en-US" sz="1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39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Regression Models</a:t>
            </a:r>
            <a:endParaRPr lang="ko-KR" altLang="en-US" sz="4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660" y="1032098"/>
            <a:ext cx="4464919" cy="4333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84" y="1141002"/>
            <a:ext cx="1984744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59" y="2613407"/>
            <a:ext cx="1981200" cy="1339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12" y="4034861"/>
            <a:ext cx="1979616" cy="1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6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805" y="772767"/>
            <a:ext cx="5065595" cy="453020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lang="en-US" altLang="ko-KR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Neural Network &amp; Convolution NN</a:t>
            </a:r>
            <a:endParaRPr lang="ko-KR" altLang="en-US" sz="4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30" y="1202976"/>
            <a:ext cx="5011436" cy="40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lang="en-US" altLang="ko-KR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Component =&gt; XML</a:t>
            </a:r>
            <a:endParaRPr lang="ko-KR" altLang="en-US" sz="4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1716"/>
            <a:ext cx="4726151" cy="4568027"/>
          </a:xfrm>
          <a:prstGeom prst="rect">
            <a:avLst/>
          </a:prstGeom>
        </p:spPr>
      </p:pic>
      <p:sp>
        <p:nvSpPr>
          <p:cNvPr id="11" name="오른쪽 화살표 33"/>
          <p:cNvSpPr/>
          <p:nvPr/>
        </p:nvSpPr>
        <p:spPr>
          <a:xfrm>
            <a:off x="4243553" y="2906487"/>
            <a:ext cx="1007956" cy="4658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http://pdfextractoronline.com/wp-content/uploads/sites/26/2016/03/Collection-of-XML-docu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52" y="4730510"/>
            <a:ext cx="776748" cy="7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81" y="1774753"/>
            <a:ext cx="3186835" cy="31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lang="en-US" altLang="ko-KR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=&gt; Source code</a:t>
            </a:r>
            <a:endParaRPr lang="ko-KR" altLang="en-US" sz="4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022" y="2602613"/>
            <a:ext cx="2211383" cy="8653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36" y="872711"/>
            <a:ext cx="4534864" cy="4504832"/>
          </a:xfrm>
          <a:prstGeom prst="rect">
            <a:avLst/>
          </a:prstGeom>
        </p:spPr>
      </p:pic>
      <p:pic>
        <p:nvPicPr>
          <p:cNvPr id="10" name="Picture 2" descr="http://pdfextractoronline.com/wp-content/uploads/sites/26/2016/03/Collection-of-XML-documen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9" y="1978871"/>
            <a:ext cx="776748" cy="7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33"/>
          <p:cNvSpPr/>
          <p:nvPr/>
        </p:nvSpPr>
        <p:spPr>
          <a:xfrm>
            <a:off x="4351962" y="2707396"/>
            <a:ext cx="1324017" cy="655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.py icon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40" y="4420999"/>
            <a:ext cx="872711" cy="87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1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 </a:t>
            </a:r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 </a:t>
            </a:r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 </a:t>
            </a:r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  <a:endParaRPr lang="ko-KR" altLang="en-US" sz="4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.p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4" y="911616"/>
            <a:ext cx="1065786" cy="10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rVER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8" y="2415563"/>
            <a:ext cx="1263941" cy="12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552573" y="2059215"/>
            <a:ext cx="1037903" cy="364103"/>
            <a:chOff x="1597103" y="1949741"/>
            <a:chExt cx="1386981" cy="486562"/>
          </a:xfrm>
        </p:grpSpPr>
        <p:sp>
          <p:nvSpPr>
            <p:cNvPr id="3" name="직사각형 2"/>
            <p:cNvSpPr/>
            <p:nvPr/>
          </p:nvSpPr>
          <p:spPr>
            <a:xfrm>
              <a:off x="1616678" y="1949741"/>
              <a:ext cx="1367406" cy="486562"/>
            </a:xfrm>
            <a:prstGeom prst="rect">
              <a:avLst/>
            </a:prstGeom>
            <a:solidFill>
              <a:srgbClr val="0D1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액자 8"/>
            <p:cNvSpPr/>
            <p:nvPr/>
          </p:nvSpPr>
          <p:spPr>
            <a:xfrm>
              <a:off x="1597103" y="1949741"/>
              <a:ext cx="1367406" cy="486562"/>
            </a:xfrm>
            <a:prstGeom prst="frame">
              <a:avLst/>
            </a:prstGeom>
            <a:solidFill>
              <a:srgbClr val="0D184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731528" y="2036884"/>
              <a:ext cx="120971" cy="297854"/>
            </a:xfrm>
            <a:prstGeom prst="rect">
              <a:avLst/>
            </a:prstGeom>
            <a:solidFill>
              <a:srgbClr val="A6C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8368" y="2038282"/>
              <a:ext cx="120971" cy="297854"/>
            </a:xfrm>
            <a:prstGeom prst="rect">
              <a:avLst/>
            </a:prstGeom>
            <a:solidFill>
              <a:srgbClr val="A6C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65208" y="2039680"/>
              <a:ext cx="120971" cy="297854"/>
            </a:xfrm>
            <a:prstGeom prst="rect">
              <a:avLst/>
            </a:prstGeom>
            <a:solidFill>
              <a:srgbClr val="A6C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82048" y="2041078"/>
              <a:ext cx="120971" cy="297854"/>
            </a:xfrm>
            <a:prstGeom prst="rect">
              <a:avLst/>
            </a:prstGeom>
            <a:solidFill>
              <a:srgbClr val="A6C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/>
          <p:cNvSpPr/>
          <p:nvPr/>
        </p:nvSpPr>
        <p:spPr>
          <a:xfrm>
            <a:off x="1102009" y="2169780"/>
            <a:ext cx="367229" cy="1311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713" y="3709767"/>
            <a:ext cx="12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ea typeface="휴먼매직체" panose="02030504000101010101" pitchFamily="18" charset="-127"/>
              </a:rPr>
              <a:t>Master</a:t>
            </a:r>
            <a:endParaRPr lang="ko-KR" altLang="en-US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39220" y="1783002"/>
            <a:ext cx="124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  <a:ea typeface="휴먼매직체" panose="02030504000101010101" pitchFamily="18" charset="-127"/>
              </a:rPr>
              <a:t>Task Queue</a:t>
            </a:r>
            <a:endParaRPr lang="ko-KR" altLang="en-US" sz="1200" dirty="0">
              <a:latin typeface="+mj-lt"/>
              <a:ea typeface="휴먼매직체" panose="02030504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554908" y="784416"/>
            <a:ext cx="5272755" cy="1385364"/>
            <a:chOff x="4101981" y="847412"/>
            <a:chExt cx="6648628" cy="1746861"/>
          </a:xfrm>
        </p:grpSpPr>
        <p:sp>
          <p:nvSpPr>
            <p:cNvPr id="22" name="사각형: 둥근 모서리 21"/>
            <p:cNvSpPr/>
            <p:nvPr/>
          </p:nvSpPr>
          <p:spPr>
            <a:xfrm>
              <a:off x="4101981" y="847412"/>
              <a:ext cx="6648628" cy="1746861"/>
            </a:xfrm>
            <a:prstGeom prst="roundRect">
              <a:avLst/>
            </a:prstGeom>
            <a:gradFill flip="none" rotWithShape="1">
              <a:gsLst>
                <a:gs pos="0">
                  <a:srgbClr val="A6C9E8">
                    <a:shade val="30000"/>
                    <a:satMod val="115000"/>
                  </a:srgbClr>
                </a:gs>
                <a:gs pos="50000">
                  <a:srgbClr val="A6C9E8">
                    <a:shade val="67500"/>
                    <a:satMod val="115000"/>
                  </a:srgbClr>
                </a:gs>
                <a:gs pos="100000">
                  <a:srgbClr val="A6C9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206959" y="1007804"/>
              <a:ext cx="1249959" cy="1511888"/>
              <a:chOff x="4030463" y="1269706"/>
              <a:chExt cx="1249959" cy="1511888"/>
            </a:xfrm>
          </p:grpSpPr>
          <p:pic>
            <p:nvPicPr>
              <p:cNvPr id="2052" name="Picture 4" descr="Dedicated, Hosting, Server Ico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438"/>
              <a:stretch/>
            </p:blipFill>
            <p:spPr bwMode="auto">
              <a:xfrm>
                <a:off x="4296446" y="1269706"/>
                <a:ext cx="749608" cy="1077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030463" y="2315888"/>
                <a:ext cx="1249959" cy="46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D184C"/>
                    </a:solidFill>
                    <a:latin typeface="+mj-lt"/>
                    <a:ea typeface="휴먼매직체" panose="02030504000101010101" pitchFamily="18" charset="-127"/>
                  </a:rPr>
                  <a:t>Slave-1</a:t>
                </a:r>
                <a:endParaRPr lang="ko-KR" altLang="en-US" dirty="0">
                  <a:solidFill>
                    <a:srgbClr val="0D184C"/>
                  </a:solidFill>
                  <a:latin typeface="+mj-lt"/>
                  <a:ea typeface="휴먼매직체" panose="02030504000101010101" pitchFamily="18" charset="-127"/>
                </a:endParaRPr>
              </a:p>
            </p:txBody>
          </p:sp>
        </p:grpSp>
        <p:pic>
          <p:nvPicPr>
            <p:cNvPr id="2056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631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423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215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007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/>
          <p:cNvGrpSpPr/>
          <p:nvPr/>
        </p:nvGrpSpPr>
        <p:grpSpPr>
          <a:xfrm>
            <a:off x="4554907" y="2409279"/>
            <a:ext cx="5272755" cy="1385364"/>
            <a:chOff x="4101981" y="847412"/>
            <a:chExt cx="6648628" cy="1746861"/>
          </a:xfrm>
        </p:grpSpPr>
        <p:sp>
          <p:nvSpPr>
            <p:cNvPr id="56" name="사각형: 둥근 모서리 55"/>
            <p:cNvSpPr/>
            <p:nvPr/>
          </p:nvSpPr>
          <p:spPr>
            <a:xfrm>
              <a:off x="4101981" y="847412"/>
              <a:ext cx="6648628" cy="1746861"/>
            </a:xfrm>
            <a:prstGeom prst="roundRect">
              <a:avLst/>
            </a:prstGeom>
            <a:gradFill flip="none" rotWithShape="1">
              <a:gsLst>
                <a:gs pos="0">
                  <a:srgbClr val="A6C9E8">
                    <a:shade val="30000"/>
                    <a:satMod val="115000"/>
                  </a:srgbClr>
                </a:gs>
                <a:gs pos="50000">
                  <a:srgbClr val="A6C9E8">
                    <a:shade val="67500"/>
                    <a:satMod val="115000"/>
                  </a:srgbClr>
                </a:gs>
                <a:gs pos="100000">
                  <a:srgbClr val="A6C9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4206959" y="1007804"/>
              <a:ext cx="1249959" cy="1511885"/>
              <a:chOff x="4030463" y="1269706"/>
              <a:chExt cx="1249959" cy="1511885"/>
            </a:xfrm>
          </p:grpSpPr>
          <p:pic>
            <p:nvPicPr>
              <p:cNvPr id="62" name="Picture 4" descr="Dedicated, Hosting, Server Ico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438"/>
              <a:stretch/>
            </p:blipFill>
            <p:spPr bwMode="auto">
              <a:xfrm>
                <a:off x="4296446" y="1269706"/>
                <a:ext cx="749608" cy="1077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4030463" y="2315886"/>
                <a:ext cx="1249959" cy="465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D184C"/>
                    </a:solidFill>
                    <a:latin typeface="+mj-lt"/>
                    <a:ea typeface="휴먼매직체" panose="02030504000101010101" pitchFamily="18" charset="-127"/>
                  </a:rPr>
                  <a:t>Slave-2</a:t>
                </a:r>
                <a:endParaRPr lang="ko-KR" altLang="en-US" dirty="0">
                  <a:solidFill>
                    <a:srgbClr val="0D184C"/>
                  </a:solidFill>
                  <a:latin typeface="+mj-lt"/>
                  <a:ea typeface="휴먼매직체" panose="02030504000101010101" pitchFamily="18" charset="-127"/>
                </a:endParaRPr>
              </a:p>
            </p:txBody>
          </p:sp>
        </p:grpSp>
        <p:pic>
          <p:nvPicPr>
            <p:cNvPr id="58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631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423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/>
          <p:cNvGrpSpPr/>
          <p:nvPr/>
        </p:nvGrpSpPr>
        <p:grpSpPr>
          <a:xfrm>
            <a:off x="4554906" y="4034142"/>
            <a:ext cx="5272755" cy="1385364"/>
            <a:chOff x="4101981" y="847412"/>
            <a:chExt cx="6648628" cy="1746861"/>
          </a:xfrm>
        </p:grpSpPr>
        <p:sp>
          <p:nvSpPr>
            <p:cNvPr id="65" name="사각형: 둥근 모서리 64"/>
            <p:cNvSpPr/>
            <p:nvPr/>
          </p:nvSpPr>
          <p:spPr>
            <a:xfrm>
              <a:off x="4101981" y="847412"/>
              <a:ext cx="6648628" cy="1746861"/>
            </a:xfrm>
            <a:prstGeom prst="roundRect">
              <a:avLst/>
            </a:prstGeom>
            <a:gradFill flip="none" rotWithShape="1">
              <a:gsLst>
                <a:gs pos="0">
                  <a:srgbClr val="A6C9E8">
                    <a:shade val="30000"/>
                    <a:satMod val="115000"/>
                  </a:srgbClr>
                </a:gs>
                <a:gs pos="50000">
                  <a:srgbClr val="A6C9E8">
                    <a:shade val="67500"/>
                    <a:satMod val="115000"/>
                  </a:srgbClr>
                </a:gs>
                <a:gs pos="100000">
                  <a:srgbClr val="A6C9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4206959" y="1007804"/>
              <a:ext cx="1249959" cy="1511885"/>
              <a:chOff x="4030463" y="1269706"/>
              <a:chExt cx="1249959" cy="1511885"/>
            </a:xfrm>
          </p:grpSpPr>
          <p:pic>
            <p:nvPicPr>
              <p:cNvPr id="71" name="Picture 4" descr="Dedicated, Hosting, Server Ico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438"/>
              <a:stretch/>
            </p:blipFill>
            <p:spPr bwMode="auto">
              <a:xfrm>
                <a:off x="4296446" y="1269706"/>
                <a:ext cx="749608" cy="1077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030463" y="2315886"/>
                <a:ext cx="1249959" cy="465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D184C"/>
                    </a:solidFill>
                    <a:latin typeface="+mj-lt"/>
                    <a:ea typeface="휴먼매직체" panose="02030504000101010101" pitchFamily="18" charset="-127"/>
                  </a:rPr>
                  <a:t>Slave-3</a:t>
                </a:r>
                <a:endParaRPr lang="ko-KR" altLang="en-US" dirty="0">
                  <a:solidFill>
                    <a:srgbClr val="0D184C"/>
                  </a:solidFill>
                  <a:latin typeface="+mj-lt"/>
                  <a:ea typeface="휴먼매직체" panose="02030504000101010101" pitchFamily="18" charset="-127"/>
                </a:endParaRPr>
              </a:p>
            </p:txBody>
          </p:sp>
        </p:grpSp>
        <p:pic>
          <p:nvPicPr>
            <p:cNvPr id="67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631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423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 descr="worker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215" y="1122845"/>
              <a:ext cx="1163952" cy="1163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화살표: 왼쪽/오른쪽 30"/>
          <p:cNvSpPr/>
          <p:nvPr/>
        </p:nvSpPr>
        <p:spPr>
          <a:xfrm rot="19584874">
            <a:off x="3094154" y="1989299"/>
            <a:ext cx="1276250" cy="1561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왼쪽/오른쪽 74"/>
          <p:cNvSpPr/>
          <p:nvPr/>
        </p:nvSpPr>
        <p:spPr>
          <a:xfrm>
            <a:off x="3146330" y="2945770"/>
            <a:ext cx="1276250" cy="1561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왼쪽/오른쪽 75"/>
          <p:cNvSpPr/>
          <p:nvPr/>
        </p:nvSpPr>
        <p:spPr>
          <a:xfrm rot="1634285">
            <a:off x="3088412" y="3941566"/>
            <a:ext cx="1276250" cy="1561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6022406" y="1906112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Worker-1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51997" y="1906112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Worker-2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86056" y="1906112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Worker-3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15647" y="1906112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Worker-4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84305" y="3521366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Worker-1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2860" y="3521366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Worker-2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979374" y="5151861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Worker-1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37929" y="5151861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Worker-2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896484" y="5151861"/>
            <a:ext cx="96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  <a:ea typeface="휴먼매직체" panose="02030504000101010101" pitchFamily="18" charset="-127"/>
              </a:rPr>
              <a:t>Worker-3</a:t>
            </a:r>
            <a:endParaRPr lang="ko-KR" altLang="en-US" sz="1400" dirty="0">
              <a:latin typeface="+mj-lt"/>
              <a:ea typeface="휴먼매직체" panose="02030504000101010101" pitchFamily="18" charset="-127"/>
            </a:endParaRPr>
          </a:p>
        </p:txBody>
      </p:sp>
      <p:grpSp>
        <p:nvGrpSpPr>
          <p:cNvPr id="2059" name="그룹 2058"/>
          <p:cNvGrpSpPr/>
          <p:nvPr/>
        </p:nvGrpSpPr>
        <p:grpSpPr>
          <a:xfrm>
            <a:off x="9910387" y="1418783"/>
            <a:ext cx="1649642" cy="855941"/>
            <a:chOff x="9910387" y="1418783"/>
            <a:chExt cx="1649642" cy="855941"/>
          </a:xfrm>
        </p:grpSpPr>
        <p:sp>
          <p:nvSpPr>
            <p:cNvPr id="95" name="화살표: 오른쪽 94"/>
            <p:cNvSpPr/>
            <p:nvPr/>
          </p:nvSpPr>
          <p:spPr>
            <a:xfrm>
              <a:off x="9910387" y="1418783"/>
              <a:ext cx="1649642" cy="1722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6" name="Picture 18" descr="result 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762" y="1622875"/>
              <a:ext cx="479069" cy="35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10195450" y="1966947"/>
              <a:ext cx="967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+mj-lt"/>
                  <a:ea typeface="휴먼매직체" panose="02030504000101010101" pitchFamily="18" charset="-127"/>
                </a:rPr>
                <a:t>Result</a:t>
              </a:r>
              <a:endParaRPr lang="ko-KR" altLang="en-US" sz="1400" dirty="0">
                <a:latin typeface="+mj-lt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912720" y="2946908"/>
            <a:ext cx="1649642" cy="855941"/>
            <a:chOff x="9910387" y="1418783"/>
            <a:chExt cx="1649642" cy="855941"/>
          </a:xfrm>
        </p:grpSpPr>
        <p:sp>
          <p:nvSpPr>
            <p:cNvPr id="115" name="화살표: 오른쪽 114"/>
            <p:cNvSpPr/>
            <p:nvPr/>
          </p:nvSpPr>
          <p:spPr>
            <a:xfrm>
              <a:off x="9910387" y="1418783"/>
              <a:ext cx="1649642" cy="1722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6" name="Picture 18" descr="result 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762" y="1622875"/>
              <a:ext cx="479069" cy="35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/>
            <p:cNvSpPr txBox="1"/>
            <p:nvPr/>
          </p:nvSpPr>
          <p:spPr>
            <a:xfrm>
              <a:off x="10195450" y="1966947"/>
              <a:ext cx="967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+mj-lt"/>
                  <a:ea typeface="휴먼매직체" panose="02030504000101010101" pitchFamily="18" charset="-127"/>
                </a:rPr>
                <a:t>Result</a:t>
              </a:r>
              <a:endParaRPr lang="ko-KR" altLang="en-US" sz="1400" dirty="0">
                <a:latin typeface="+mj-lt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9915053" y="4475033"/>
            <a:ext cx="1649642" cy="855941"/>
            <a:chOff x="9910387" y="1418783"/>
            <a:chExt cx="1649642" cy="855941"/>
          </a:xfrm>
        </p:grpSpPr>
        <p:sp>
          <p:nvSpPr>
            <p:cNvPr id="119" name="화살표: 오른쪽 118"/>
            <p:cNvSpPr/>
            <p:nvPr/>
          </p:nvSpPr>
          <p:spPr>
            <a:xfrm>
              <a:off x="9910387" y="1418783"/>
              <a:ext cx="1649642" cy="1722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Picture 18" descr="result 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762" y="1622875"/>
              <a:ext cx="479069" cy="35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/>
            <p:cNvSpPr txBox="1"/>
            <p:nvPr/>
          </p:nvSpPr>
          <p:spPr>
            <a:xfrm>
              <a:off x="10195450" y="1966947"/>
              <a:ext cx="967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+mj-lt"/>
                  <a:ea typeface="휴먼매직체" panose="02030504000101010101" pitchFamily="18" charset="-127"/>
                </a:rPr>
                <a:t>Result</a:t>
              </a:r>
              <a:endParaRPr lang="ko-KR" altLang="en-US" sz="1400" dirty="0">
                <a:latin typeface="+mj-lt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26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04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2383871828"/>
              </p:ext>
            </p:extLst>
          </p:nvPr>
        </p:nvGraphicFramePr>
        <p:xfrm>
          <a:off x="1981200" y="1502229"/>
          <a:ext cx="7788878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951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05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9" y="1083252"/>
            <a:ext cx="10212012" cy="52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07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538913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CB81333A-7D48-4BF7-B91E-E34F13D60112}" type="slidenum">
              <a:rPr lang="ko-KR" altLang="en-US" smtClean="0"/>
              <a:pPr algn="r"/>
              <a:t>17</a:t>
            </a:fld>
            <a:endParaRPr lang="ko-KR" altLang="en-US" dirty="0"/>
          </a:p>
        </p:txBody>
      </p:sp>
      <p:pic>
        <p:nvPicPr>
          <p:cNvPr id="24582" name="Picture 6" descr="https://regmedia.co.uk/2014/06/16/machine_learning.png?x=1200&amp;y=79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351756"/>
            <a:ext cx="4637739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2925" y="1562636"/>
            <a:ext cx="64579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1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5136" y="5092651"/>
            <a:ext cx="86202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linkClick r:id="rId3"/>
              </a:rPr>
              <a:t>https://github.com/DrawML/</a:t>
            </a:r>
            <a:endParaRPr lang="en-US" altLang="ko-KR" sz="40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6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kevinmoturi.com/wp-content/uploads/2016/01/machine_learn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1"/>
          <a:stretch/>
        </p:blipFill>
        <p:spPr bwMode="auto">
          <a:xfrm>
            <a:off x="0" y="0"/>
            <a:ext cx="6830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다리꼴 4"/>
          <p:cNvSpPr/>
          <p:nvPr/>
        </p:nvSpPr>
        <p:spPr>
          <a:xfrm>
            <a:off x="5341028" y="0"/>
            <a:ext cx="6038336" cy="6858000"/>
          </a:xfrm>
          <a:prstGeom prst="trapezoid">
            <a:avLst/>
          </a:prstGeom>
          <a:solidFill>
            <a:srgbClr val="CE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0450" y="253655"/>
            <a:ext cx="3059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4400" b="1" dirty="0">
              <a:solidFill>
                <a:srgbClr val="0304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4449" y="1474237"/>
            <a:ext cx="399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팀원소개</a:t>
            </a:r>
            <a:r>
              <a:rPr lang="en-US" altLang="ko-KR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endParaRPr lang="ko-KR" altLang="en-US" sz="3200" dirty="0">
              <a:solidFill>
                <a:srgbClr val="0304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4449" y="2528599"/>
            <a:ext cx="399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449" y="3582960"/>
            <a:ext cx="399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04449" y="4637321"/>
            <a:ext cx="399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04449" y="5691683"/>
            <a:ext cx="3993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200" dirty="0">
                <a:solidFill>
                  <a:srgbClr val="0304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</a:p>
          <a:p>
            <a:endParaRPr lang="ko-KR" altLang="en-US" sz="3200" dirty="0">
              <a:solidFill>
                <a:srgbClr val="0304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33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4881"/>
            <a:ext cx="331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01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529547" y="947003"/>
            <a:ext cx="942596" cy="5314281"/>
            <a:chOff x="1187308" y="896407"/>
            <a:chExt cx="1100535" cy="6204729"/>
          </a:xfrm>
        </p:grpSpPr>
        <p:grpSp>
          <p:nvGrpSpPr>
            <p:cNvPr id="2" name="그룹 1"/>
            <p:cNvGrpSpPr/>
            <p:nvPr/>
          </p:nvGrpSpPr>
          <p:grpSpPr>
            <a:xfrm>
              <a:off x="1187308" y="896407"/>
              <a:ext cx="1100533" cy="1383957"/>
              <a:chOff x="1304756" y="5016173"/>
              <a:chExt cx="1100533" cy="138395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416440" y="5384987"/>
                <a:ext cx="8771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>
                    <a:solidFill>
                      <a:srgbClr val="0D184C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이상봉</a:t>
                </a:r>
                <a:endParaRPr lang="en-US" altLang="ko-KR" b="1" dirty="0">
                  <a:solidFill>
                    <a:srgbClr val="0D184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PL</a:t>
                </a:r>
                <a:endParaRPr lang="ko-KR" altLang="en-US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액자 21"/>
              <p:cNvSpPr/>
              <p:nvPr/>
            </p:nvSpPr>
            <p:spPr>
              <a:xfrm>
                <a:off x="1304756" y="5016173"/>
                <a:ext cx="1100533" cy="1383957"/>
              </a:xfrm>
              <a:prstGeom prst="frame">
                <a:avLst>
                  <a:gd name="adj1" fmla="val 4762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187310" y="2561877"/>
              <a:ext cx="1100533" cy="1383957"/>
              <a:chOff x="4083838" y="5016173"/>
              <a:chExt cx="1100533" cy="138395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195522" y="552348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>
                    <a:solidFill>
                      <a:srgbClr val="0D184C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구한모</a:t>
                </a:r>
                <a:endParaRPr lang="ko-KR" altLang="en-US" b="1" dirty="0">
                  <a:solidFill>
                    <a:srgbClr val="0D184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액자 22"/>
              <p:cNvSpPr/>
              <p:nvPr/>
            </p:nvSpPr>
            <p:spPr>
              <a:xfrm>
                <a:off x="4083838" y="5016173"/>
                <a:ext cx="1100533" cy="1383957"/>
              </a:xfrm>
              <a:prstGeom prst="frame">
                <a:avLst>
                  <a:gd name="adj1" fmla="val 4762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187308" y="4139528"/>
              <a:ext cx="1100533" cy="1383957"/>
              <a:chOff x="6862920" y="5016173"/>
              <a:chExt cx="1100533" cy="138395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974604" y="552348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D184C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김영찬</a:t>
                </a:r>
              </a:p>
            </p:txBody>
          </p:sp>
          <p:sp>
            <p:nvSpPr>
              <p:cNvPr id="24" name="액자 23"/>
              <p:cNvSpPr/>
              <p:nvPr/>
            </p:nvSpPr>
            <p:spPr>
              <a:xfrm>
                <a:off x="6862920" y="5016173"/>
                <a:ext cx="1100533" cy="1383957"/>
              </a:xfrm>
              <a:prstGeom prst="frame">
                <a:avLst>
                  <a:gd name="adj1" fmla="val 4762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87308" y="5717179"/>
              <a:ext cx="1100533" cy="1383957"/>
              <a:chOff x="9642002" y="5016173"/>
              <a:chExt cx="1100533" cy="138395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753686" y="552348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>
                    <a:solidFill>
                      <a:srgbClr val="0D184C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권태국</a:t>
                </a:r>
                <a:endParaRPr lang="ko-KR" altLang="en-US" b="1" dirty="0">
                  <a:solidFill>
                    <a:srgbClr val="0D184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액자 24"/>
              <p:cNvSpPr/>
              <p:nvPr/>
            </p:nvSpPr>
            <p:spPr>
              <a:xfrm>
                <a:off x="9642002" y="5016173"/>
                <a:ext cx="1100533" cy="1383957"/>
              </a:xfrm>
              <a:prstGeom prst="frame">
                <a:avLst>
                  <a:gd name="adj1" fmla="val 4762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" name="액자 18"/>
          <p:cNvSpPr/>
          <p:nvPr/>
        </p:nvSpPr>
        <p:spPr>
          <a:xfrm>
            <a:off x="3705405" y="947003"/>
            <a:ext cx="7242227" cy="1185344"/>
          </a:xfrm>
          <a:prstGeom prst="frame">
            <a:avLst>
              <a:gd name="adj1" fmla="val 476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인하대학교 전자공학과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학년</a:t>
            </a:r>
          </a:p>
        </p:txBody>
      </p:sp>
      <p:sp>
        <p:nvSpPr>
          <p:cNvPr id="20" name="액자 19"/>
          <p:cNvSpPr/>
          <p:nvPr/>
        </p:nvSpPr>
        <p:spPr>
          <a:xfrm>
            <a:off x="3705405" y="2373459"/>
            <a:ext cx="7242227" cy="1185344"/>
          </a:xfrm>
          <a:prstGeom prst="frame">
            <a:avLst>
              <a:gd name="adj1" fmla="val 476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한국항공대학교 소프트웨어학과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학년</a:t>
            </a:r>
          </a:p>
        </p:txBody>
      </p:sp>
      <p:sp>
        <p:nvSpPr>
          <p:cNvPr id="21" name="액자 20"/>
          <p:cNvSpPr/>
          <p:nvPr/>
        </p:nvSpPr>
        <p:spPr>
          <a:xfrm>
            <a:off x="3705404" y="3724699"/>
            <a:ext cx="7242227" cy="1185344"/>
          </a:xfrm>
          <a:prstGeom prst="frame">
            <a:avLst>
              <a:gd name="adj1" fmla="val 476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홍익대학교 컴퓨터공학과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학년</a:t>
            </a:r>
          </a:p>
        </p:txBody>
      </p:sp>
      <p:sp>
        <p:nvSpPr>
          <p:cNvPr id="26" name="액자 25"/>
          <p:cNvSpPr/>
          <p:nvPr/>
        </p:nvSpPr>
        <p:spPr>
          <a:xfrm>
            <a:off x="3705403" y="5075939"/>
            <a:ext cx="7242227" cy="1185344"/>
          </a:xfrm>
          <a:prstGeom prst="frame">
            <a:avLst>
              <a:gd name="adj1" fmla="val 476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서강대학교 컴퓨터공학과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학년</a:t>
            </a:r>
          </a:p>
        </p:txBody>
      </p:sp>
      <p:pic>
        <p:nvPicPr>
          <p:cNvPr id="1026" name="Picture 2" descr="내 프로필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93" y="5075939"/>
            <a:ext cx="1184392" cy="1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95" y="2372593"/>
            <a:ext cx="1184392" cy="1186210"/>
          </a:xfrm>
          <a:prstGeom prst="rect">
            <a:avLst/>
          </a:prstGeom>
        </p:spPr>
      </p:pic>
      <p:pic>
        <p:nvPicPr>
          <p:cNvPr id="1028" name="Picture 4" descr="SangBong Rh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94" y="954447"/>
            <a:ext cx="1213168" cy="11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ngchan Ki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83" y="3724699"/>
            <a:ext cx="1209079" cy="118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4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331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02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</a:p>
        </p:txBody>
      </p:sp>
      <p:pic>
        <p:nvPicPr>
          <p:cNvPr id="2050" name="Picture 2" descr="http://cfile22.uf.tistory.com/image/272BF13B56CFA9DF1572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30" y="523388"/>
            <a:ext cx="3123082" cy="30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tnews.or.kr/wp-content/uploads/2015/11/google-tensor-flo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15" y="3865606"/>
            <a:ext cx="1751913" cy="13139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fs16.tistory.com/image/8/tistory/2010/12/21/10/48/4d10075b34ec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80" y="3801431"/>
            <a:ext cx="2059460" cy="12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ive3.namuwikiusercontent.com/99/991b992c077be42885a9c267764c25c3439b314bcad79ae65e7dfb8308e14fe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3" y="3813063"/>
            <a:ext cx="2469440" cy="13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머신러닝의</a:t>
            </a:r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수요 증가</a:t>
            </a:r>
          </a:p>
        </p:txBody>
      </p:sp>
    </p:spTree>
    <p:extLst>
      <p:ext uri="{BB962C8B-B14F-4D97-AF65-F5344CB8AC3E}">
        <p14:creationId xmlns:p14="http://schemas.microsoft.com/office/powerpoint/2010/main" val="37615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331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02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43" y="2081937"/>
            <a:ext cx="3224878" cy="221040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119257" y="1157244"/>
            <a:ext cx="2623458" cy="513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LinearRegression</a:t>
            </a:r>
            <a:endParaRPr kumimoji="1"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9257" y="1786871"/>
            <a:ext cx="2623458" cy="513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LogisticRegression</a:t>
            </a:r>
            <a:endParaRPr kumimoji="1"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19257" y="2416498"/>
            <a:ext cx="2623458" cy="513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SoftMaxRegression</a:t>
            </a:r>
            <a:endParaRPr kumimoji="1"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19257" y="3046125"/>
            <a:ext cx="2623458" cy="513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Neural Network</a:t>
            </a:r>
            <a:endParaRPr kumimoji="1"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19257" y="3675752"/>
            <a:ext cx="2623458" cy="513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CNN</a:t>
            </a:r>
            <a:endParaRPr kumimoji="1"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8362260" y="4439575"/>
            <a:ext cx="137451" cy="137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362259" y="4682423"/>
            <a:ext cx="137451" cy="137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362259" y="4929260"/>
            <a:ext cx="137451" cy="137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18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331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02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is-IS" altLang="ko-KR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4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73" y="2247466"/>
            <a:ext cx="3337257" cy="18793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54" y="1331906"/>
            <a:ext cx="4379240" cy="34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4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/>
          <p:cNvSpPr/>
          <p:nvPr/>
        </p:nvSpPr>
        <p:spPr>
          <a:xfrm rot="6283729">
            <a:off x="3709393" y="2319360"/>
            <a:ext cx="1912552" cy="2468164"/>
          </a:xfrm>
          <a:prstGeom prst="trapezoi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331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02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머신러닝의</a:t>
            </a:r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코드의 불편함</a:t>
            </a:r>
          </a:p>
        </p:txBody>
      </p:sp>
      <p:sp>
        <p:nvSpPr>
          <p:cNvPr id="2" name="순서도: 문서 1"/>
          <p:cNvSpPr/>
          <p:nvPr/>
        </p:nvSpPr>
        <p:spPr>
          <a:xfrm>
            <a:off x="1136823" y="1797659"/>
            <a:ext cx="2578443" cy="2916195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as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tf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…..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A=neurons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B=neurons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………</a:t>
            </a:r>
          </a:p>
          <a:p>
            <a:pPr algn="ctr"/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Tf.sess.run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(Deep)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자유형 12"/>
          <p:cNvSpPr>
            <a:spLocks/>
          </p:cNvSpPr>
          <p:nvPr/>
        </p:nvSpPr>
        <p:spPr bwMode="auto">
          <a:xfrm flipH="1">
            <a:off x="5284030" y="2971677"/>
            <a:ext cx="1887549" cy="2483709"/>
          </a:xfrm>
          <a:custGeom>
            <a:avLst/>
            <a:gdLst>
              <a:gd name="connsiteX0" fmla="*/ 1441149 w 3312226"/>
              <a:gd name="connsiteY0" fmla="*/ 0 h 4245153"/>
              <a:gd name="connsiteX1" fmla="*/ 2059564 w 3312226"/>
              <a:gd name="connsiteY1" fmla="*/ 84525 h 4245153"/>
              <a:gd name="connsiteX2" fmla="*/ 2303963 w 3312226"/>
              <a:gd name="connsiteY2" fmla="*/ 233462 h 4245153"/>
              <a:gd name="connsiteX3" fmla="*/ 2813830 w 3312226"/>
              <a:gd name="connsiteY3" fmla="*/ 603834 h 4245153"/>
              <a:gd name="connsiteX4" fmla="*/ 2909652 w 3312226"/>
              <a:gd name="connsiteY4" fmla="*/ 760374 h 4245153"/>
              <a:gd name="connsiteX5" fmla="*/ 2948987 w 3312226"/>
              <a:gd name="connsiteY5" fmla="*/ 1041876 h 4245153"/>
              <a:gd name="connsiteX6" fmla="*/ 2980336 w 3312226"/>
              <a:gd name="connsiteY6" fmla="*/ 1296761 h 4245153"/>
              <a:gd name="connsiteX7" fmla="*/ 2997785 w 3312226"/>
              <a:gd name="connsiteY7" fmla="*/ 1585029 h 4245153"/>
              <a:gd name="connsiteX8" fmla="*/ 3062553 w 3312226"/>
              <a:gd name="connsiteY8" fmla="*/ 1545330 h 4245153"/>
              <a:gd name="connsiteX9" fmla="*/ 3059596 w 3312226"/>
              <a:gd name="connsiteY9" fmla="*/ 1575104 h 4245153"/>
              <a:gd name="connsiteX10" fmla="*/ 3039780 w 3312226"/>
              <a:gd name="connsiteY10" fmla="*/ 1763674 h 4245153"/>
              <a:gd name="connsiteX11" fmla="*/ 3218707 w 3312226"/>
              <a:gd name="connsiteY11" fmla="*/ 1992394 h 4245153"/>
              <a:gd name="connsiteX12" fmla="*/ 3189133 w 3312226"/>
              <a:gd name="connsiteY12" fmla="*/ 2236001 h 4245153"/>
              <a:gd name="connsiteX13" fmla="*/ 3174050 w 3312226"/>
              <a:gd name="connsiteY13" fmla="*/ 2250887 h 4245153"/>
              <a:gd name="connsiteX14" fmla="*/ 3189133 w 3312226"/>
              <a:gd name="connsiteY14" fmla="*/ 2325323 h 4245153"/>
              <a:gd name="connsiteX15" fmla="*/ 3226101 w 3312226"/>
              <a:gd name="connsiteY15" fmla="*/ 2382165 h 4245153"/>
              <a:gd name="connsiteX16" fmla="*/ 3263365 w 3312226"/>
              <a:gd name="connsiteY16" fmla="*/ 2426826 h 4245153"/>
              <a:gd name="connsiteX17" fmla="*/ 3221073 w 3312226"/>
              <a:gd name="connsiteY17" fmla="*/ 2494043 h 4245153"/>
              <a:gd name="connsiteX18" fmla="*/ 3248578 w 3312226"/>
              <a:gd name="connsiteY18" fmla="*/ 2523818 h 4245153"/>
              <a:gd name="connsiteX19" fmla="*/ 3248578 w 3312226"/>
              <a:gd name="connsiteY19" fmla="*/ 2546374 h 4245153"/>
              <a:gd name="connsiteX20" fmla="*/ 3218707 w 3312226"/>
              <a:gd name="connsiteY20" fmla="*/ 2591035 h 4245153"/>
              <a:gd name="connsiteX21" fmla="*/ 3216341 w 3312226"/>
              <a:gd name="connsiteY21" fmla="*/ 2593291 h 4245153"/>
              <a:gd name="connsiteX22" fmla="*/ 3176416 w 3312226"/>
              <a:gd name="connsiteY22" fmla="*/ 2884266 h 4245153"/>
              <a:gd name="connsiteX23" fmla="*/ 2975012 w 3312226"/>
              <a:gd name="connsiteY23" fmla="*/ 3011032 h 4245153"/>
              <a:gd name="connsiteX24" fmla="*/ 2691983 w 3312226"/>
              <a:gd name="connsiteY24" fmla="*/ 2983513 h 4245153"/>
              <a:gd name="connsiteX25" fmla="*/ 2289767 w 3312226"/>
              <a:gd name="connsiteY25" fmla="*/ 3291630 h 4245153"/>
              <a:gd name="connsiteX26" fmla="*/ 2289767 w 3312226"/>
              <a:gd name="connsiteY26" fmla="*/ 3920046 h 4245153"/>
              <a:gd name="connsiteX27" fmla="*/ 2418380 w 3312226"/>
              <a:gd name="connsiteY27" fmla="*/ 4175044 h 4245153"/>
              <a:gd name="connsiteX28" fmla="*/ 2469176 w 3312226"/>
              <a:gd name="connsiteY28" fmla="*/ 4245153 h 4245153"/>
              <a:gd name="connsiteX29" fmla="*/ 652308 w 3312226"/>
              <a:gd name="connsiteY29" fmla="*/ 4245153 h 4245153"/>
              <a:gd name="connsiteX30" fmla="*/ 664010 w 3312226"/>
              <a:gd name="connsiteY30" fmla="*/ 4209330 h 4245153"/>
              <a:gd name="connsiteX31" fmla="*/ 825525 w 3312226"/>
              <a:gd name="connsiteY31" fmla="*/ 3905159 h 4245153"/>
              <a:gd name="connsiteX32" fmla="*/ 957428 w 3312226"/>
              <a:gd name="connsiteY32" fmla="*/ 3738694 h 4245153"/>
              <a:gd name="connsiteX33" fmla="*/ 1165929 w 3312226"/>
              <a:gd name="connsiteY33" fmla="*/ 3013287 h 4245153"/>
              <a:gd name="connsiteX34" fmla="*/ 919762 w 3312226"/>
              <a:gd name="connsiteY34" fmla="*/ 2787253 h 4245153"/>
              <a:gd name="connsiteX35" fmla="*/ 911864 w 3312226"/>
              <a:gd name="connsiteY35" fmla="*/ 2780639 h 4245153"/>
              <a:gd name="connsiteX36" fmla="*/ 880189 w 3312226"/>
              <a:gd name="connsiteY36" fmla="*/ 2769046 h 4245153"/>
              <a:gd name="connsiteX37" fmla="*/ 0 w 3312226"/>
              <a:gd name="connsiteY37" fmla="*/ 1441149 h 4245153"/>
              <a:gd name="connsiteX38" fmla="*/ 1441149 w 3312226"/>
              <a:gd name="connsiteY38" fmla="*/ 0 h 42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12226" h="4245153">
                <a:moveTo>
                  <a:pt x="1441149" y="0"/>
                </a:moveTo>
                <a:cubicBezTo>
                  <a:pt x="1640131" y="0"/>
                  <a:pt x="1887148" y="11600"/>
                  <a:pt x="2059564" y="84525"/>
                </a:cubicBezTo>
                <a:cubicBezTo>
                  <a:pt x="2141030" y="134171"/>
                  <a:pt x="2178252" y="146911"/>
                  <a:pt x="2303963" y="233462"/>
                </a:cubicBezTo>
                <a:cubicBezTo>
                  <a:pt x="2429674" y="320013"/>
                  <a:pt x="2725994" y="516768"/>
                  <a:pt x="2813830" y="603834"/>
                </a:cubicBezTo>
                <a:cubicBezTo>
                  <a:pt x="2822998" y="631353"/>
                  <a:pt x="2890724" y="690902"/>
                  <a:pt x="2909652" y="760374"/>
                </a:cubicBezTo>
                <a:cubicBezTo>
                  <a:pt x="2927101" y="857366"/>
                  <a:pt x="2966140" y="944433"/>
                  <a:pt x="2948987" y="1041876"/>
                </a:cubicBezTo>
                <a:cubicBezTo>
                  <a:pt x="2976195" y="1133905"/>
                  <a:pt x="2960225" y="1202025"/>
                  <a:pt x="2980336" y="1296761"/>
                </a:cubicBezTo>
                <a:cubicBezTo>
                  <a:pt x="2999855" y="1386083"/>
                  <a:pt x="2992461" y="1483075"/>
                  <a:pt x="2997785" y="1585029"/>
                </a:cubicBezTo>
                <a:cubicBezTo>
                  <a:pt x="3019966" y="1572398"/>
                  <a:pt x="3039780" y="1560217"/>
                  <a:pt x="3062553" y="1545330"/>
                </a:cubicBezTo>
                <a:cubicBezTo>
                  <a:pt x="3062553" y="1560217"/>
                  <a:pt x="3064623" y="1572398"/>
                  <a:pt x="3059596" y="1575104"/>
                </a:cubicBezTo>
                <a:cubicBezTo>
                  <a:pt x="2984772" y="1629690"/>
                  <a:pt x="2977674" y="1691494"/>
                  <a:pt x="3039780" y="1763674"/>
                </a:cubicBezTo>
                <a:cubicBezTo>
                  <a:pt x="3099521" y="1838109"/>
                  <a:pt x="3146841" y="1927432"/>
                  <a:pt x="3218707" y="1992394"/>
                </a:cubicBezTo>
                <a:cubicBezTo>
                  <a:pt x="3347949" y="2109235"/>
                  <a:pt x="3347949" y="2151190"/>
                  <a:pt x="3189133" y="2236001"/>
                </a:cubicBezTo>
                <a:cubicBezTo>
                  <a:pt x="3179077" y="2240963"/>
                  <a:pt x="3171388" y="2250887"/>
                  <a:pt x="3174050" y="2250887"/>
                </a:cubicBezTo>
                <a:cubicBezTo>
                  <a:pt x="3179077" y="2275700"/>
                  <a:pt x="3183809" y="2300511"/>
                  <a:pt x="3189133" y="2325323"/>
                </a:cubicBezTo>
                <a:cubicBezTo>
                  <a:pt x="3198893" y="2345172"/>
                  <a:pt x="3211314" y="2365022"/>
                  <a:pt x="3226101" y="2382165"/>
                </a:cubicBezTo>
                <a:cubicBezTo>
                  <a:pt x="3236157" y="2394796"/>
                  <a:pt x="3258633" y="2409684"/>
                  <a:pt x="3263365" y="2426826"/>
                </a:cubicBezTo>
                <a:cubicBezTo>
                  <a:pt x="3275787" y="2466525"/>
                  <a:pt x="3243550" y="2474194"/>
                  <a:pt x="3221073" y="2494043"/>
                </a:cubicBezTo>
                <a:cubicBezTo>
                  <a:pt x="3233494" y="2501262"/>
                  <a:pt x="3243550" y="2508931"/>
                  <a:pt x="3248578" y="2523818"/>
                </a:cubicBezTo>
                <a:cubicBezTo>
                  <a:pt x="3253014" y="2532389"/>
                  <a:pt x="3250648" y="2538254"/>
                  <a:pt x="3248578" y="2546374"/>
                </a:cubicBezTo>
                <a:cubicBezTo>
                  <a:pt x="3243550" y="2557652"/>
                  <a:pt x="3224031" y="2583366"/>
                  <a:pt x="3218707" y="2591035"/>
                </a:cubicBezTo>
                <a:cubicBezTo>
                  <a:pt x="3216341" y="2591035"/>
                  <a:pt x="3216341" y="2593291"/>
                  <a:pt x="3216341" y="2593291"/>
                </a:cubicBezTo>
                <a:cubicBezTo>
                  <a:pt x="3124364" y="2677651"/>
                  <a:pt x="3193569" y="2787274"/>
                  <a:pt x="3176416" y="2884266"/>
                </a:cubicBezTo>
                <a:cubicBezTo>
                  <a:pt x="3158966" y="2983513"/>
                  <a:pt x="3069356" y="3015994"/>
                  <a:pt x="2975012" y="3011032"/>
                </a:cubicBezTo>
                <a:cubicBezTo>
                  <a:pt x="2880669" y="3008325"/>
                  <a:pt x="2786325" y="2988475"/>
                  <a:pt x="2691983" y="2983513"/>
                </a:cubicBezTo>
                <a:cubicBezTo>
                  <a:pt x="2461004" y="2973588"/>
                  <a:pt x="2324369" y="3057949"/>
                  <a:pt x="2289767" y="3291630"/>
                </a:cubicBezTo>
                <a:cubicBezTo>
                  <a:pt x="2257235" y="3497795"/>
                  <a:pt x="2237420" y="3723807"/>
                  <a:pt x="2289767" y="3920046"/>
                </a:cubicBezTo>
                <a:cubicBezTo>
                  <a:pt x="2313131" y="4010722"/>
                  <a:pt x="2362151" y="4093955"/>
                  <a:pt x="2418380" y="4175044"/>
                </a:cubicBezTo>
                <a:lnTo>
                  <a:pt x="2469176" y="4245153"/>
                </a:lnTo>
                <a:lnTo>
                  <a:pt x="652308" y="4245153"/>
                </a:lnTo>
                <a:lnTo>
                  <a:pt x="664010" y="4209330"/>
                </a:lnTo>
                <a:cubicBezTo>
                  <a:pt x="704713" y="4102752"/>
                  <a:pt x="764897" y="4003279"/>
                  <a:pt x="825525" y="3905159"/>
                </a:cubicBezTo>
                <a:cubicBezTo>
                  <a:pt x="863381" y="3845611"/>
                  <a:pt x="913066" y="3793281"/>
                  <a:pt x="957428" y="3738694"/>
                </a:cubicBezTo>
                <a:cubicBezTo>
                  <a:pt x="1126299" y="3532531"/>
                  <a:pt x="1183674" y="3293887"/>
                  <a:pt x="1165929" y="3013287"/>
                </a:cubicBezTo>
                <a:cubicBezTo>
                  <a:pt x="1155948" y="2881672"/>
                  <a:pt x="1042825" y="2875412"/>
                  <a:pt x="919762" y="2787253"/>
                </a:cubicBezTo>
                <a:lnTo>
                  <a:pt x="911864" y="2780639"/>
                </a:lnTo>
                <a:lnTo>
                  <a:pt x="880189" y="2769046"/>
                </a:lnTo>
                <a:cubicBezTo>
                  <a:pt x="362939" y="2550268"/>
                  <a:pt x="0" y="2038093"/>
                  <a:pt x="0" y="1441149"/>
                </a:cubicBezTo>
                <a:cubicBezTo>
                  <a:pt x="0" y="645224"/>
                  <a:pt x="645224" y="0"/>
                  <a:pt x="1441149" y="0"/>
                </a:cubicBezTo>
                <a:close/>
              </a:path>
            </a:pathLst>
          </a:custGeom>
          <a:solidFill>
            <a:srgbClr val="354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" name="구름 모양 설명선 2"/>
          <p:cNvSpPr/>
          <p:nvPr/>
        </p:nvSpPr>
        <p:spPr>
          <a:xfrm>
            <a:off x="6227804" y="691979"/>
            <a:ext cx="4333104" cy="2708964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rgbClr val="354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http://neuralnetworksanddeeplearning.com/images/tikz1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09" y="870270"/>
            <a:ext cx="2524509" cy="2101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81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02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5" y="581793"/>
            <a:ext cx="7962370" cy="5123359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1" y="5909285"/>
            <a:ext cx="12191999" cy="707886"/>
          </a:xfrm>
          <a:prstGeom prst="rect">
            <a:avLst/>
          </a:prstGeom>
          <a:solidFill>
            <a:srgbClr val="A6C9E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머신러닝을 쉽게 해보자</a:t>
            </a:r>
          </a:p>
        </p:txBody>
      </p:sp>
    </p:spTree>
    <p:extLst>
      <p:ext uri="{BB962C8B-B14F-4D97-AF65-F5344CB8AC3E}">
        <p14:creationId xmlns:p14="http://schemas.microsoft.com/office/powerpoint/2010/main" val="174509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333A-7D48-4BF7-B91E-E34F13D60112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fld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1"/>
            <a:ext cx="1100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    </a:t>
            </a:r>
            <a:r>
              <a:rPr lang="ko-KR" altLang="en-US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 </a:t>
            </a:r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System Architecture</a:t>
            </a:r>
          </a:p>
          <a:p>
            <a:r>
              <a:rPr lang="en-US" altLang="ko-KR" sz="2000" b="1" dirty="0">
                <a:solidFill>
                  <a:srgbClr val="0D184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solidFill>
                <a:srgbClr val="0D184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89554" y="2462035"/>
            <a:ext cx="1148583" cy="1394804"/>
            <a:chOff x="1122605" y="1791681"/>
            <a:chExt cx="1907529" cy="2316446"/>
          </a:xfrm>
        </p:grpSpPr>
        <p:pic>
          <p:nvPicPr>
            <p:cNvPr id="4098" name="Picture 2" descr="webpag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605" y="1791681"/>
              <a:ext cx="1907529" cy="19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07254" y="3699211"/>
              <a:ext cx="1738229" cy="408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Web Frontend</a:t>
              </a:r>
              <a:endParaRPr lang="ko-KR" altLang="en-US" sz="10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514795" y="967529"/>
            <a:ext cx="1263941" cy="1857993"/>
            <a:chOff x="7206384" y="1059042"/>
            <a:chExt cx="1263941" cy="1857993"/>
          </a:xfrm>
        </p:grpSpPr>
        <p:pic>
          <p:nvPicPr>
            <p:cNvPr id="16" name="Picture 2" descr="SErVERicon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384" y="1059042"/>
              <a:ext cx="1263941" cy="126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315034" y="2363037"/>
              <a:ext cx="10466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Distributed Task System Master</a:t>
              </a:r>
              <a:endParaRPr lang="ko-KR" altLang="en-US" sz="10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496604" y="2508092"/>
            <a:ext cx="1046642" cy="1580251"/>
            <a:chOff x="4224641" y="2384147"/>
            <a:chExt cx="1046642" cy="1580251"/>
          </a:xfrm>
        </p:grpSpPr>
        <p:pic>
          <p:nvPicPr>
            <p:cNvPr id="4108" name="Picture 12" descr="server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030" y="2384147"/>
              <a:ext cx="1026253" cy="102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224641" y="3410400"/>
              <a:ext cx="10466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Web Application Server</a:t>
              </a:r>
              <a:endParaRPr lang="ko-KR" altLang="en-US" sz="10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533789" y="3811531"/>
            <a:ext cx="1260641" cy="1526293"/>
            <a:chOff x="8361676" y="3981249"/>
            <a:chExt cx="1260641" cy="1526293"/>
          </a:xfrm>
        </p:grpSpPr>
        <p:pic>
          <p:nvPicPr>
            <p:cNvPr id="4112" name="Picture 16" descr="cloud server icon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676" y="3981249"/>
              <a:ext cx="1260641" cy="114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470325" y="5107432"/>
              <a:ext cx="1046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Cloud File System</a:t>
              </a:r>
              <a:endParaRPr lang="ko-KR" altLang="en-US" sz="10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96604" y="5451828"/>
            <a:ext cx="1046642" cy="807352"/>
            <a:chOff x="4845833" y="4270672"/>
            <a:chExt cx="1046642" cy="807352"/>
          </a:xfrm>
        </p:grpSpPr>
        <p:sp>
          <p:nvSpPr>
            <p:cNvPr id="32" name="TextBox 31"/>
            <p:cNvSpPr txBox="1"/>
            <p:nvPr/>
          </p:nvSpPr>
          <p:spPr>
            <a:xfrm>
              <a:off x="4845833" y="4831803"/>
              <a:ext cx="1046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DB</a:t>
              </a:r>
              <a:endParaRPr lang="ko-KR" altLang="en-US" sz="1000" dirty="0"/>
            </a:p>
          </p:txBody>
        </p:sp>
        <p:pic>
          <p:nvPicPr>
            <p:cNvPr id="4116" name="Picture 20" descr="DataBase 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84" y="4270672"/>
              <a:ext cx="578141" cy="57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6703748" y="5832580"/>
            <a:ext cx="1046642" cy="807352"/>
            <a:chOff x="4845833" y="4270672"/>
            <a:chExt cx="1046642" cy="807352"/>
          </a:xfrm>
        </p:grpSpPr>
        <p:sp>
          <p:nvSpPr>
            <p:cNvPr id="41" name="TextBox 40"/>
            <p:cNvSpPr txBox="1"/>
            <p:nvPr/>
          </p:nvSpPr>
          <p:spPr>
            <a:xfrm>
              <a:off x="4845833" y="4831803"/>
              <a:ext cx="1046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DB</a:t>
              </a:r>
              <a:endParaRPr lang="ko-KR" altLang="en-US" sz="1000" dirty="0"/>
            </a:p>
          </p:txBody>
        </p:sp>
        <p:pic>
          <p:nvPicPr>
            <p:cNvPr id="42" name="Picture 20" descr="DataBase 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84" y="4270672"/>
              <a:ext cx="578141" cy="57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4239927" y="1927655"/>
            <a:ext cx="1726709" cy="781991"/>
            <a:chOff x="4978158" y="1803711"/>
            <a:chExt cx="1726709" cy="781991"/>
          </a:xfrm>
        </p:grpSpPr>
        <p:sp>
          <p:nvSpPr>
            <p:cNvPr id="33" name="TextBox 32"/>
            <p:cNvSpPr txBox="1"/>
            <p:nvPr/>
          </p:nvSpPr>
          <p:spPr>
            <a:xfrm>
              <a:off x="5658225" y="1895292"/>
              <a:ext cx="10466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Asynchronous</a:t>
              </a:r>
            </a:p>
            <a:p>
              <a:pPr algn="ctr"/>
              <a:r>
                <a:rPr lang="en-US" altLang="ko-KR" sz="1000" dirty="0"/>
                <a:t>Request </a:t>
              </a:r>
            </a:p>
            <a:p>
              <a:pPr algn="ctr"/>
              <a:r>
                <a:rPr lang="en-US" altLang="ko-KR" sz="1000" dirty="0"/>
                <a:t>Manager</a:t>
              </a:r>
              <a:endParaRPr lang="ko-KR" altLang="en-US" sz="1000" dirty="0"/>
            </a:p>
          </p:txBody>
        </p:sp>
        <p:pic>
          <p:nvPicPr>
            <p:cNvPr id="4118" name="Picture 22" descr="async icon에 대한 이미지 검색결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58" y="1803711"/>
              <a:ext cx="781991" cy="78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8606945" y="4534859"/>
            <a:ext cx="1046642" cy="1052739"/>
            <a:chOff x="9409739" y="4476157"/>
            <a:chExt cx="1046642" cy="1052739"/>
          </a:xfrm>
        </p:grpSpPr>
        <p:pic>
          <p:nvPicPr>
            <p:cNvPr id="4124" name="Picture 28" descr="files icon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967" y="4476157"/>
              <a:ext cx="832186" cy="83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409739" y="5282675"/>
              <a:ext cx="1046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Files</a:t>
              </a:r>
              <a:endParaRPr lang="ko-KR" altLang="en-US" sz="1000" dirty="0"/>
            </a:p>
          </p:txBody>
        </p:sp>
      </p:grpSp>
      <p:sp>
        <p:nvSpPr>
          <p:cNvPr id="15" name="화살표: 왼쪽/오른쪽 14"/>
          <p:cNvSpPr/>
          <p:nvPr/>
        </p:nvSpPr>
        <p:spPr>
          <a:xfrm>
            <a:off x="2369362" y="2953603"/>
            <a:ext cx="906212" cy="165446"/>
          </a:xfrm>
          <a:prstGeom prst="leftRightArrow">
            <a:avLst/>
          </a:prstGeom>
          <a:solidFill>
            <a:srgbClr val="4E66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구름 17"/>
          <p:cNvSpPr/>
          <p:nvPr/>
        </p:nvSpPr>
        <p:spPr>
          <a:xfrm>
            <a:off x="9061435" y="1330236"/>
            <a:ext cx="1572966" cy="765958"/>
          </a:xfrm>
          <a:prstGeom prst="cloud">
            <a:avLst/>
          </a:prstGeom>
          <a:solidFill>
            <a:srgbClr val="8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왼쪽/오른쪽 54"/>
          <p:cNvSpPr/>
          <p:nvPr/>
        </p:nvSpPr>
        <p:spPr>
          <a:xfrm rot="20963194">
            <a:off x="6111455" y="1836781"/>
            <a:ext cx="1108357" cy="181748"/>
          </a:xfrm>
          <a:prstGeom prst="leftRightArrow">
            <a:avLst/>
          </a:prstGeom>
          <a:solidFill>
            <a:srgbClr val="4E66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화살표: 왼쪽/오른쪽 55"/>
          <p:cNvSpPr/>
          <p:nvPr/>
        </p:nvSpPr>
        <p:spPr>
          <a:xfrm rot="5400000">
            <a:off x="3556625" y="4733839"/>
            <a:ext cx="906212" cy="165446"/>
          </a:xfrm>
          <a:prstGeom prst="leftRightArrow">
            <a:avLst/>
          </a:prstGeom>
          <a:solidFill>
            <a:srgbClr val="4E66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화살표: 왼쪽/오른쪽 56"/>
          <p:cNvSpPr/>
          <p:nvPr/>
        </p:nvSpPr>
        <p:spPr>
          <a:xfrm rot="2133843">
            <a:off x="5662099" y="3261541"/>
            <a:ext cx="1929634" cy="172237"/>
          </a:xfrm>
          <a:prstGeom prst="leftRightArrow">
            <a:avLst/>
          </a:prstGeom>
          <a:solidFill>
            <a:srgbClr val="4E66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26" name="Picture 30" descr="server icon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162" y="848878"/>
            <a:ext cx="997513" cy="9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0111080" y="648823"/>
            <a:ext cx="104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Many Computers</a:t>
            </a:r>
            <a:endParaRPr lang="ko-KR" altLang="en-US" sz="1000" dirty="0"/>
          </a:p>
        </p:txBody>
      </p:sp>
      <p:sp>
        <p:nvSpPr>
          <p:cNvPr id="61" name="화살표: 왼쪽/오른쪽 60"/>
          <p:cNvSpPr/>
          <p:nvPr/>
        </p:nvSpPr>
        <p:spPr>
          <a:xfrm rot="18128390">
            <a:off x="8435260" y="2973329"/>
            <a:ext cx="1447877" cy="160618"/>
          </a:xfrm>
          <a:prstGeom prst="leftRightArrow">
            <a:avLst/>
          </a:prstGeom>
          <a:solidFill>
            <a:srgbClr val="4E66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Picture 6" descr="fabric.js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9" y="2097285"/>
            <a:ext cx="1033189" cy="28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jquery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89" y="3925234"/>
            <a:ext cx="369930" cy="3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121" y="3363306"/>
            <a:ext cx="874132" cy="342077"/>
          </a:xfrm>
          <a:prstGeom prst="rect">
            <a:avLst/>
          </a:prstGeom>
        </p:spPr>
      </p:pic>
      <p:pic>
        <p:nvPicPr>
          <p:cNvPr id="6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6895" y="2119548"/>
            <a:ext cx="738184" cy="601712"/>
          </a:xfrm>
          <a:prstGeom prst="rect">
            <a:avLst/>
          </a:prstGeom>
        </p:spPr>
      </p:pic>
      <p:pic>
        <p:nvPicPr>
          <p:cNvPr id="69" name="Picture 2" descr="mysql.png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246" y="5539414"/>
            <a:ext cx="790676" cy="40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5809" y="1424965"/>
            <a:ext cx="990226" cy="293249"/>
          </a:xfrm>
          <a:prstGeom prst="rect">
            <a:avLst/>
          </a:prstGeom>
        </p:spPr>
      </p:pic>
      <p:pic>
        <p:nvPicPr>
          <p:cNvPr id="72" name="Picture 10" descr="redis에 대한 이미지 검색결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02" y="4973736"/>
            <a:ext cx="574805" cy="4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2" descr="zeromq에 대한 이미지 검색결과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0" r="15080"/>
          <a:stretch/>
        </p:blipFill>
        <p:spPr bwMode="auto">
          <a:xfrm>
            <a:off x="7015024" y="648823"/>
            <a:ext cx="459389" cy="4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da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02" y="1361614"/>
            <a:ext cx="776182" cy="4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왼쪽/오른쪽 44"/>
          <p:cNvSpPr/>
          <p:nvPr/>
        </p:nvSpPr>
        <p:spPr>
          <a:xfrm rot="7918038">
            <a:off x="7305980" y="5485421"/>
            <a:ext cx="587924" cy="161811"/>
          </a:xfrm>
          <a:prstGeom prst="leftRightArrow">
            <a:avLst/>
          </a:prstGeom>
          <a:solidFill>
            <a:srgbClr val="4E66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7831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256</Words>
  <Application>Microsoft Office PowerPoint</Application>
  <PresentationFormat>와이드스크린</PresentationFormat>
  <Paragraphs>126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맑은 고딕</vt:lpstr>
      <vt:lpstr>휴먼매직체</vt:lpstr>
      <vt:lpstr>Arial</vt:lpstr>
      <vt:lpstr>Times New Roman</vt:lpstr>
      <vt:lpstr>default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hanmo Koo</dc:creator>
  <cp:lastModifiedBy>xornrbboy@naver.com</cp:lastModifiedBy>
  <cp:revision>76</cp:revision>
  <dcterms:created xsi:type="dcterms:W3CDTF">2016-07-07T20:59:05Z</dcterms:created>
  <dcterms:modified xsi:type="dcterms:W3CDTF">2016-10-14T08:29:48Z</dcterms:modified>
</cp:coreProperties>
</file>